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52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86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68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5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23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00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16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07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59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460F2-E347-4070-B8B5-F2DF0098258E}" type="datetimeFigureOut">
              <a:rPr kumimoji="1" lang="ja-JP" altLang="en-US" smtClean="0"/>
              <a:t>2024/2/8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FCE2-FFA6-4A01-9498-9E160F1A3A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-8905" y="6650"/>
            <a:ext cx="475885" cy="6851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1698110" y="6254"/>
            <a:ext cx="555236" cy="6851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66980" y="-739"/>
            <a:ext cx="11231598" cy="6868160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直角三角形 3"/>
          <p:cNvSpPr/>
          <p:nvPr/>
        </p:nvSpPr>
        <p:spPr>
          <a:xfrm rot="5400000">
            <a:off x="230909" y="-230909"/>
            <a:ext cx="3435927" cy="3897745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6548582"/>
            <a:ext cx="9946640" cy="3195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/>
        </p:nvSpPr>
        <p:spPr>
          <a:xfrm rot="16200000">
            <a:off x="8453121" y="3119121"/>
            <a:ext cx="3432232" cy="4045526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245360" y="0"/>
            <a:ext cx="9946640" cy="3195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01282" y="-24029"/>
            <a:ext cx="74615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b="1" dirty="0" smtClean="0">
                <a:ln w="158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rPr>
              <a:t>02.10</a:t>
            </a:r>
            <a:r>
              <a:rPr kumimoji="1" lang="en-US" altLang="ja-JP" sz="8800" b="1" dirty="0" smtClean="0">
                <a:ln w="158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6000" b="1" dirty="0" smtClean="0">
                <a:ln w="158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rPr>
              <a:t>SAT</a:t>
            </a:r>
            <a:r>
              <a:rPr kumimoji="1" lang="en-US" altLang="ja-JP" sz="8800" b="1" dirty="0" smtClean="0">
                <a:ln w="158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sz="8000" b="1" dirty="0" smtClean="0">
                <a:ln w="15875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" panose="02040604050505020304" pitchFamily="18" charset="0"/>
              </a:rPr>
              <a:t>14:00</a:t>
            </a:r>
          </a:p>
        </p:txBody>
      </p:sp>
      <p:pic>
        <p:nvPicPr>
          <p:cNvPr id="8" name="Picture 2" descr="トヨタ自動車東日本レガロッ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" y="1242146"/>
            <a:ext cx="1189272" cy="11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D734"/>
              </a:clrFrom>
              <a:clrTo>
                <a:srgbClr val="F5D73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7" b="99786" l="2100" r="99213">
                        <a14:foregroundMark x1="42782" y1="39615" x2="42782" y2="39615"/>
                        <a14:foregroundMark x1="46457" y1="38330" x2="46457" y2="38330"/>
                        <a14:foregroundMark x1="5774" y1="79657" x2="5774" y2="90364"/>
                        <a14:foregroundMark x1="9974" y1="80300" x2="11286" y2="80514"/>
                        <a14:foregroundMark x1="12073" y1="88651" x2="12073" y2="91649"/>
                        <a14:foregroundMark x1="14698" y1="86081" x2="16535" y2="91863"/>
                        <a14:foregroundMark x1="18110" y1="85225" x2="21785" y2="85011"/>
                        <a14:foregroundMark x1="22047" y1="89722" x2="22047" y2="89722"/>
                        <a14:foregroundMark x1="22047" y1="86938" x2="22047" y2="86938"/>
                        <a14:foregroundMark x1="25459" y1="85439" x2="25459" y2="91221"/>
                        <a14:foregroundMark x1="37270" y1="79872" x2="37270" y2="82441"/>
                        <a14:foregroundMark x1="39108" y1="80086" x2="44619" y2="79872"/>
                        <a14:foregroundMark x1="37008" y1="83726" x2="37008" y2="83726"/>
                        <a14:foregroundMark x1="40945" y1="82441" x2="41470" y2="91221"/>
                        <a14:foregroundMark x1="46194" y1="86296" x2="45669" y2="89936"/>
                        <a14:foregroundMark x1="55118" y1="85867" x2="55381" y2="91221"/>
                        <a14:foregroundMark x1="64829" y1="86081" x2="67192" y2="90364"/>
                        <a14:foregroundMark x1="69029" y1="91006" x2="69291" y2="89293"/>
                        <a14:foregroundMark x1="68766" y1="85011" x2="70341" y2="85011"/>
                        <a14:foregroundMark x1="66667" y1="80514" x2="95013" y2="80514"/>
                        <a14:foregroundMark x1="74803" y1="85439" x2="77953" y2="92077"/>
                        <a14:foregroundMark x1="80052" y1="84582" x2="85302" y2="84582"/>
                        <a14:foregroundMark x1="90814" y1="86510" x2="89764" y2="89722"/>
                        <a14:foregroundMark x1="3675" y1="97002" x2="96063" y2="97645"/>
                        <a14:foregroundMark x1="31234" y1="87152" x2="30971" y2="90364"/>
                        <a14:foregroundMark x1="50919" y1="87366" x2="51969" y2="90578"/>
                        <a14:foregroundMark x1="59843" y1="85867" x2="59843" y2="86938"/>
                        <a14:foregroundMark x1="96588" y1="87152" x2="96325" y2="89936"/>
                        <a14:foregroundMark x1="45669" y1="83512" x2="45669" y2="83512"/>
                        <a14:backgroundMark x1="27559" y1="23340" x2="27559" y2="23340"/>
                        <a14:backgroundMark x1="30971" y1="19914" x2="30971" y2="19914"/>
                        <a14:backgroundMark x1="34383" y1="17131" x2="34383" y2="17131"/>
                        <a14:backgroundMark x1="71916" y1="34690" x2="71916" y2="34690"/>
                        <a14:backgroundMark x1="59318" y1="43469" x2="59318" y2="43469"/>
                        <a14:backgroundMark x1="58793" y1="86938" x2="58793" y2="86938"/>
                        <a14:backgroundMark x1="74278" y1="88437" x2="74278" y2="88437"/>
                        <a14:backgroundMark x1="23097" y1="89936" x2="23097" y2="89936"/>
                        <a14:backgroundMark x1="65354" y1="89722" x2="65354" y2="89722"/>
                      </a14:backgroundRemoval>
                    </a14:imgEffect>
                  </a14:imgLayer>
                </a14:imgProps>
              </a:ext>
            </a:extLst>
          </a:blip>
          <a:srcRect l="13969" t="937" r="11347" b="22354"/>
          <a:stretch/>
        </p:blipFill>
        <p:spPr>
          <a:xfrm>
            <a:off x="10464800" y="4781147"/>
            <a:ext cx="1727200" cy="208209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3460666" y="-7015"/>
            <a:ext cx="7148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ln w="19050" cmpd="sng">
                  <a:noFill/>
                </a:ln>
                <a:solidFill>
                  <a:schemeClr val="bg1"/>
                </a:solidFill>
                <a:latin typeface="Segoe Print" panose="02000600000000000000" pitchFamily="2" charset="0"/>
              </a:rPr>
              <a:t>VS </a:t>
            </a:r>
            <a:r>
              <a:rPr lang="ja-JP" altLang="en-US" sz="2000" b="1" dirty="0" smtClean="0">
                <a:ln w="19050" cmpd="sng">
                  <a:noFill/>
                </a:ln>
                <a:solidFill>
                  <a:schemeClr val="bg1"/>
                </a:solidFill>
                <a:latin typeface="Segoe Print" panose="02000600000000000000" pitchFamily="2" charset="0"/>
              </a:rPr>
              <a:t>トヨタ自動車東日本レガロッソ ＠</a:t>
            </a:r>
            <a:r>
              <a:rPr lang="ja-JP" altLang="en-US" sz="2000" b="1" dirty="0">
                <a:ln w="19050" cmpd="sng">
                  <a:noFill/>
                </a:ln>
                <a:solidFill>
                  <a:schemeClr val="bg1"/>
                </a:solidFill>
                <a:latin typeface="Segoe Print" panose="02000600000000000000" pitchFamily="2" charset="0"/>
              </a:rPr>
              <a:t>小城市芦刈文化体育館</a:t>
            </a:r>
            <a:endParaRPr lang="en-US" altLang="ja-JP" sz="2000" b="1" dirty="0">
              <a:ln w="19050" cmpd="sng">
                <a:noFill/>
              </a:ln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/>
          <a:srcRect t="76917"/>
          <a:stretch/>
        </p:blipFill>
        <p:spPr>
          <a:xfrm>
            <a:off x="8629807" y="6272745"/>
            <a:ext cx="2296540" cy="5301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05019" y="4249093"/>
            <a:ext cx="1566454" cy="600164"/>
          </a:xfrm>
          <a:prstGeom prst="rect">
            <a:avLst/>
          </a:prstGeom>
          <a:noFill/>
          <a:effectLst>
            <a:softEdge rad="254000"/>
          </a:effectLst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b="1" dirty="0" smtClean="0">
                <a:ln w="3175">
                  <a:noFill/>
                </a:ln>
                <a:solidFill>
                  <a:srgbClr val="FFFF00"/>
                </a:solidFill>
              </a:rPr>
              <a:t>現在</a:t>
            </a:r>
            <a:r>
              <a:rPr kumimoji="1" lang="en-US" altLang="ja-JP" sz="2000" b="1" dirty="0" smtClean="0">
                <a:ln w="3175">
                  <a:noFill/>
                </a:ln>
                <a:solidFill>
                  <a:srgbClr val="FFFF00"/>
                </a:solidFill>
              </a:rPr>
              <a:t>3</a:t>
            </a:r>
            <a:r>
              <a:rPr kumimoji="1" lang="ja-JP" altLang="en-US" sz="2000" b="1" dirty="0" smtClean="0">
                <a:ln w="3175">
                  <a:noFill/>
                </a:ln>
                <a:solidFill>
                  <a:srgbClr val="FFFF00"/>
                </a:solidFill>
              </a:rPr>
              <a:t>位</a:t>
            </a:r>
            <a:r>
              <a:rPr kumimoji="1" lang="ja-JP" altLang="en-US" sz="2200" b="1" dirty="0" smtClean="0">
                <a:ln w="3175">
                  <a:noFill/>
                </a:ln>
                <a:solidFill>
                  <a:srgbClr val="FFFF00"/>
                </a:solidFill>
              </a:rPr>
              <a:t> </a:t>
            </a:r>
            <a:endParaRPr kumimoji="1" lang="en-US" altLang="ja-JP" sz="2200" b="1" dirty="0" smtClean="0">
              <a:ln w="3175">
                <a:noFill/>
              </a:ln>
              <a:solidFill>
                <a:srgbClr val="FFFF00"/>
              </a:solidFill>
            </a:endParaRPr>
          </a:p>
          <a:p>
            <a:pPr algn="r"/>
            <a:r>
              <a:rPr lang="en-US" altLang="ja-JP" sz="1100" b="1" dirty="0">
                <a:ln w="3175">
                  <a:noFill/>
                </a:ln>
                <a:solidFill>
                  <a:srgbClr val="FFFF00"/>
                </a:solidFill>
              </a:rPr>
              <a:t>(</a:t>
            </a:r>
            <a:r>
              <a:rPr lang="ja-JP" altLang="en-US" sz="1100" b="1" dirty="0" smtClean="0">
                <a:ln w="3175">
                  <a:noFill/>
                </a:ln>
                <a:solidFill>
                  <a:srgbClr val="FFFF00"/>
                </a:solidFill>
              </a:rPr>
              <a:t>プレーオフ進出圏内</a:t>
            </a:r>
            <a:r>
              <a:rPr lang="en-US" altLang="ja-JP" sz="1100" b="1" dirty="0" smtClean="0">
                <a:ln w="3175">
                  <a:noFill/>
                </a:ln>
                <a:solidFill>
                  <a:srgbClr val="FFFF00"/>
                </a:solidFill>
              </a:rPr>
              <a:t>)</a:t>
            </a:r>
            <a:endParaRPr kumimoji="1" lang="ja-JP" altLang="en-US" sz="1100" b="1" dirty="0">
              <a:ln w="3175"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0303" y="2425067"/>
            <a:ext cx="9637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700" b="1" dirty="0" smtClean="0">
                <a:solidFill>
                  <a:srgbClr val="FFFF00"/>
                </a:solidFill>
              </a:rPr>
              <a:t>現在</a:t>
            </a:r>
            <a:r>
              <a:rPr lang="en-US" altLang="ja-JP" sz="1700" b="1" dirty="0" smtClean="0">
                <a:solidFill>
                  <a:srgbClr val="FFFF00"/>
                </a:solidFill>
              </a:rPr>
              <a:t>6</a:t>
            </a:r>
            <a:r>
              <a:rPr lang="ja-JP" altLang="en-US" sz="1700" b="1" dirty="0" smtClean="0">
                <a:solidFill>
                  <a:srgbClr val="FFFF00"/>
                </a:solidFill>
              </a:rPr>
              <a:t>位</a:t>
            </a:r>
            <a:endParaRPr kumimoji="1" lang="ja-JP" altLang="en-US" sz="1700" b="1" dirty="0">
              <a:solidFill>
                <a:srgbClr val="FFFF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4686" y="3596389"/>
            <a:ext cx="8743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i="1" dirty="0">
                <a:ln w="12700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プレーオフ進出に</a:t>
            </a:r>
            <a:r>
              <a:rPr lang="ja-JP" altLang="en-US" sz="4400" b="1" i="1" dirty="0" smtClean="0">
                <a:ln w="12700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向けて</a:t>
            </a:r>
            <a:endParaRPr lang="en-US" altLang="ja-JP" sz="4400" b="1" i="1" dirty="0" smtClean="0">
              <a:ln w="12700" cmpd="sng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r"/>
            <a:r>
              <a:rPr lang="ja-JP" altLang="en-US" sz="4400" b="1" i="1" dirty="0" smtClean="0">
                <a:ln w="12700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負けられない</a:t>
            </a:r>
            <a:r>
              <a:rPr lang="ja-JP" altLang="en-US" sz="4400" b="1" i="1" dirty="0">
                <a:ln w="12700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一戦</a:t>
            </a:r>
            <a:r>
              <a:rPr lang="ja-JP" altLang="en-US" sz="4400" b="1" i="1" dirty="0" smtClean="0">
                <a:ln w="12700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  <a:endParaRPr lang="en-US" altLang="ja-JP" sz="4400" b="1" i="1" dirty="0">
              <a:ln w="12700" cmpd="sng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0303" y="6552824"/>
            <a:ext cx="870172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700" b="1" dirty="0" smtClean="0">
                <a:solidFill>
                  <a:schemeClr val="bg1"/>
                </a:solidFill>
              </a:rPr>
              <a:t>23-24 season </a:t>
            </a:r>
            <a:r>
              <a:rPr kumimoji="1" lang="ja-JP" altLang="en-US" sz="1700" b="1" dirty="0" smtClean="0">
                <a:solidFill>
                  <a:schemeClr val="bg1"/>
                </a:solidFill>
              </a:rPr>
              <a:t>レガロッソとの戦歴</a:t>
            </a:r>
            <a:r>
              <a:rPr lang="ja-JP" altLang="en-US" sz="1700" b="1" dirty="0">
                <a:solidFill>
                  <a:schemeClr val="bg1"/>
                </a:solidFill>
              </a:rPr>
              <a:t>　</a:t>
            </a:r>
            <a:r>
              <a:rPr lang="ja-JP" altLang="en-US" sz="1700" b="1" dirty="0" smtClean="0">
                <a:solidFill>
                  <a:schemeClr val="bg1"/>
                </a:solidFill>
              </a:rPr>
              <a:t>リーグ</a:t>
            </a:r>
            <a:r>
              <a:rPr lang="en-US" altLang="ja-JP" sz="1700" b="1" dirty="0" smtClean="0">
                <a:solidFill>
                  <a:schemeClr val="bg1"/>
                </a:solidFill>
              </a:rPr>
              <a:t>1</a:t>
            </a:r>
            <a:r>
              <a:rPr lang="ja-JP" altLang="en-US" sz="1700" b="1" dirty="0" smtClean="0">
                <a:solidFill>
                  <a:schemeClr val="bg1"/>
                </a:solidFill>
              </a:rPr>
              <a:t>巡目　</a:t>
            </a:r>
            <a:r>
              <a:rPr lang="en-US" altLang="ja-JP" sz="1700" b="1" dirty="0" smtClean="0">
                <a:solidFill>
                  <a:schemeClr val="bg1"/>
                </a:solidFill>
              </a:rPr>
              <a:t>40-33 win</a:t>
            </a:r>
            <a:r>
              <a:rPr lang="ja-JP" altLang="en-US" sz="1700" b="1" dirty="0" smtClean="0">
                <a:solidFill>
                  <a:schemeClr val="bg1"/>
                </a:solidFill>
              </a:rPr>
              <a:t>　</a:t>
            </a:r>
            <a:r>
              <a:rPr kumimoji="1" lang="ja-JP" altLang="en-US" sz="1700" b="1" dirty="0" smtClean="0">
                <a:solidFill>
                  <a:schemeClr val="bg1"/>
                </a:solidFill>
              </a:rPr>
              <a:t>国体決勝　</a:t>
            </a:r>
            <a:r>
              <a:rPr kumimoji="1" lang="en-US" altLang="ja-JP" sz="1700" b="1" dirty="0" smtClean="0">
                <a:solidFill>
                  <a:schemeClr val="bg1"/>
                </a:solidFill>
              </a:rPr>
              <a:t>32-26 win</a:t>
            </a:r>
            <a:endParaRPr kumimoji="1" lang="ja-JP" altLang="en-US" sz="17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88" y="7389"/>
            <a:ext cx="325640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b="1" dirty="0">
                <a:solidFill>
                  <a:schemeClr val="bg1"/>
                </a:solidFill>
                <a:latin typeface="Bodoni MT" panose="02070603080606020203" pitchFamily="18" charset="0"/>
              </a:rPr>
              <a:t>Japan handball league</a:t>
            </a:r>
          </a:p>
          <a:p>
            <a:r>
              <a:rPr lang="en-US" altLang="ja-JP" sz="2600" b="1" dirty="0">
                <a:solidFill>
                  <a:schemeClr val="bg1"/>
                </a:solidFill>
                <a:latin typeface="Bodoni MT" panose="02070603080606020203" pitchFamily="18" charset="0"/>
              </a:rPr>
              <a:t>2023-2024 season</a:t>
            </a:r>
          </a:p>
          <a:p>
            <a:r>
              <a:rPr lang="en-US" altLang="ja-JP" sz="2600" b="1" dirty="0" smtClean="0">
                <a:solidFill>
                  <a:schemeClr val="bg1"/>
                </a:solidFill>
                <a:latin typeface="Bodoni MT" panose="02070603080606020203" pitchFamily="18" charset="0"/>
              </a:rPr>
              <a:t>13th </a:t>
            </a:r>
            <a:r>
              <a:rPr lang="en-US" altLang="ja-JP" sz="2600" b="1" dirty="0">
                <a:solidFill>
                  <a:schemeClr val="bg1"/>
                </a:solidFill>
                <a:latin typeface="Bodoni MT" panose="02070603080606020203" pitchFamily="18" charset="0"/>
              </a:rPr>
              <a:t>Sec.</a:t>
            </a:r>
            <a:endParaRPr lang="ja-JP" altLang="en-US" sz="26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6908" y="4767552"/>
            <a:ext cx="1580428" cy="1791153"/>
          </a:xfrm>
          <a:prstGeom prst="rect">
            <a:avLst/>
          </a:prstGeom>
        </p:spPr>
      </p:pic>
      <p:sp>
        <p:nvSpPr>
          <p:cNvPr id="20" name="角丸四角形吹き出し 19"/>
          <p:cNvSpPr/>
          <p:nvPr/>
        </p:nvSpPr>
        <p:spPr>
          <a:xfrm>
            <a:off x="1417579" y="5068424"/>
            <a:ext cx="6822142" cy="1360993"/>
          </a:xfrm>
          <a:prstGeom prst="wedgeRoundRectCallout">
            <a:avLst>
              <a:gd name="adj1" fmla="val -53761"/>
              <a:gd name="adj2" fmla="val -3191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>
                <a:solidFill>
                  <a:srgbClr val="FF0000"/>
                </a:solidFill>
              </a:rPr>
              <a:t>No. 3 </a:t>
            </a:r>
            <a:r>
              <a:rPr lang="ja-JP" altLang="en-US" b="1" dirty="0" smtClean="0">
                <a:solidFill>
                  <a:srgbClr val="FF0000"/>
                </a:solidFill>
              </a:rPr>
              <a:t>田中大斗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i="1" dirty="0"/>
              <a:t> 「今年の干支”辰年”にちなんで、</a:t>
            </a:r>
          </a:p>
          <a:p>
            <a:r>
              <a:rPr lang="ja-JP" altLang="en-US" b="1" i="1" dirty="0"/>
              <a:t>龍のように「常勝」するチームを目指して</a:t>
            </a:r>
            <a:r>
              <a:rPr lang="en-US" altLang="ja-JP" b="1" i="1" dirty="0"/>
              <a:t>1</a:t>
            </a:r>
            <a:r>
              <a:rPr lang="ja-JP" altLang="en-US" b="1" i="1" dirty="0"/>
              <a:t>戦</a:t>
            </a:r>
            <a:r>
              <a:rPr lang="en-US" altLang="ja-JP" b="1" i="1" dirty="0"/>
              <a:t>1</a:t>
            </a:r>
            <a:r>
              <a:rPr lang="ja-JP" altLang="en-US" b="1" i="1" dirty="0"/>
              <a:t>戦闘います！！</a:t>
            </a:r>
          </a:p>
          <a:p>
            <a:r>
              <a:rPr lang="ja-JP" altLang="en-US" b="1" i="1" dirty="0"/>
              <a:t>共に</a:t>
            </a:r>
            <a:r>
              <a:rPr lang="ja-JP" altLang="en-US" b="1" i="1" dirty="0" smtClean="0"/>
              <a:t>頂きまで</a:t>
            </a:r>
            <a:r>
              <a:rPr lang="ja-JP" altLang="en-US" b="1" i="1" dirty="0"/>
              <a:t>昇りましょう！！</a:t>
            </a:r>
            <a:r>
              <a:rPr lang="ja-JP" altLang="en-US" b="1" i="1" dirty="0" smtClean="0"/>
              <a:t>」</a:t>
            </a:r>
            <a:endParaRPr lang="ja-JP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7318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</Words>
  <Application>Microsoft Office PowerPoint</Application>
  <PresentationFormat>ワイド画面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游ゴシック</vt:lpstr>
      <vt:lpstr>游ゴシック Light</vt:lpstr>
      <vt:lpstr>Arial</vt:lpstr>
      <vt:lpstr>Bodoni MT</vt:lpstr>
      <vt:lpstr>Century</vt:lpstr>
      <vt:lpstr>Segoe Print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圭</dc:creator>
  <cp:lastModifiedBy>TBK300104</cp:lastModifiedBy>
  <cp:revision>1</cp:revision>
  <dcterms:created xsi:type="dcterms:W3CDTF">2024-02-08T01:59:23Z</dcterms:created>
  <dcterms:modified xsi:type="dcterms:W3CDTF">2024-02-08T02:03:49Z</dcterms:modified>
</cp:coreProperties>
</file>